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945688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FF505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>
        <p:scale>
          <a:sx n="100" d="100"/>
          <a:sy n="100" d="100"/>
        </p:scale>
        <p:origin x="-7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284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7284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3980BCD5-C829-4B00-8B99-F092C42BC85E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5939" tIns="47969" rIns="95939" bIns="4796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7284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7284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13/01/65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68980"/>
              </p:ext>
            </p:extLst>
          </p:nvPr>
        </p:nvGraphicFramePr>
        <p:xfrm>
          <a:off x="251520" y="1700808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/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  <a:endParaRPr lang="th-TH" sz="1600" b="1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เจ้าของห้องชุด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84568"/>
              </p:ext>
            </p:extLst>
          </p:nvPr>
        </p:nvGraphicFramePr>
        <p:xfrm>
          <a:off x="3518087" y="1340768"/>
          <a:ext cx="5374393" cy="21031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374393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ตรวจสอบรายการที่ดินและสิ่งปลูกสร้าง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พฤศจิกายน – ธันวาคม 2564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5353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2565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6305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– กุมภาพันธ์ 2565</a:t>
                      </a:r>
                    </a:p>
                  </a:txBody>
                  <a:tcPr marT="60960" marB="60960" anchor="ctr"/>
                </a:tc>
              </a:tr>
              <a:tr h="17257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    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เมษายน 2565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– มิถุนายน 2565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ฐานภาษี </a:t>
                      </a:r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6287"/>
              </p:ext>
            </p:extLst>
          </p:nvPr>
        </p:nvGraphicFramePr>
        <p:xfrm>
          <a:off x="214459" y="3645024"/>
          <a:ext cx="4357541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357541"/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</a:t>
                      </a:r>
                      <a:r>
                        <a:rPr lang="en-US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ระงับการทำนิติกรรมที่ดิน</a:t>
                      </a:r>
                      <a:endParaRPr lang="th-TH" sz="15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877162"/>
              </p:ext>
            </p:extLst>
          </p:nvPr>
        </p:nvGraphicFramePr>
        <p:xfrm>
          <a:off x="4860032" y="4149080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/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มีนาคม 2565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1178541" y="6165304"/>
            <a:ext cx="6616900" cy="481426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ติดต่อ กองคลัง </a:t>
            </a:r>
            <a:r>
              <a:rPr lang="th-TH" sz="25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องค์การบริหารส่วนตำบล</a:t>
            </a:r>
            <a:r>
              <a:rPr lang="th-TH" sz="2500" b="1" spc="52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หันนางาม โทร 042-315668</a:t>
            </a:r>
            <a:endParaRPr lang="th-TH" sz="2500" b="1" spc="52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580180" y="-99392"/>
            <a:ext cx="5983650" cy="635314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ประกาศ </a:t>
            </a:r>
            <a:r>
              <a:rPr lang="th-TH" sz="35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</a:t>
            </a:r>
            <a:r>
              <a:rPr lang="th-TH" sz="3500" b="1" spc="52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บริหารส่วนตำบล</a:t>
            </a:r>
            <a:r>
              <a:rPr lang="th-TH" sz="35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หันนางาม</a:t>
            </a:r>
            <a:endParaRPr lang="th-TH" sz="3500" b="1" spc="52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2157417" y="402613"/>
            <a:ext cx="4829168" cy="866147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</a:t>
            </a:r>
            <a:r>
              <a:rPr lang="th-TH" sz="2500" b="1" spc="52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2565</a:t>
            </a:r>
            <a:endParaRPr lang="th-TH" sz="2500" b="1" spc="52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820978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14" y="275304"/>
            <a:ext cx="1526266" cy="112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291</Words>
  <Application>Microsoft Office PowerPoint</Application>
  <PresentationFormat>นำเสนอทางหน้าจอ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Windows10</cp:lastModifiedBy>
  <cp:revision>87</cp:revision>
  <dcterms:created xsi:type="dcterms:W3CDTF">2020-10-22T06:21:09Z</dcterms:created>
  <dcterms:modified xsi:type="dcterms:W3CDTF">2022-01-13T02:54:05Z</dcterms:modified>
</cp:coreProperties>
</file>